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4" r:id="rId3"/>
    <p:sldId id="267" r:id="rId4"/>
    <p:sldId id="268" r:id="rId5"/>
    <p:sldId id="269" r:id="rId6"/>
    <p:sldId id="270" r:id="rId7"/>
    <p:sldId id="271" r:id="rId8"/>
    <p:sldId id="272" r:id="rId9"/>
    <p:sldId id="276" r:id="rId10"/>
    <p:sldId id="273" r:id="rId11"/>
    <p:sldId id="275" r:id="rId12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68D36"/>
    <a:srgbClr val="F9CB05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0" y="64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66B6D-9C6C-4A44-B2E0-6F404E52261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07DE1-26F1-4BE1-956C-0AED76059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023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Анжелика\Desktop\временно\МОЙ САЙТ\0_1553ea_da3b8356_orig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942207" y="265212"/>
            <a:ext cx="3551756" cy="9245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.artfile.ru/1600x1200_429826_%5bwww.ArtFile.ru%5d.jpg"/>
          <p:cNvPicPr>
            <a:picLocks noChangeAspect="1" noChangeArrowheads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5538" cy="571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 userDrawn="1"/>
        </p:nvSpPr>
        <p:spPr>
          <a:xfrm>
            <a:off x="827584" y="0"/>
            <a:ext cx="7920880" cy="5715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://img-fotki.yandex.ru/get/6445/139440740.73/0_a17a4_3a746e6f_XL.png"/>
          <p:cNvPicPr>
            <a:picLocks noChangeAspect="1" noChangeArrowheads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7526"/>
            <a:ext cx="684000" cy="57225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g-fotki.yandex.ru/get/6429/139440740.78/0_a47dc_291cfe3_XL.png"/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27" y="-7526"/>
            <a:ext cx="699827" cy="1800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img-fotki.yandex.ru/get/4608/131624064.168/0_81b35_6e2f5ad_XL.png"/>
          <p:cNvPicPr>
            <a:picLocks noChangeAspect="1" noChangeArrowheads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4927" y="13743"/>
            <a:ext cx="1017113" cy="1800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7.png"/><Relationship Id="rId7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85;&#1072;&#1089;&#1090;&#1072;&#1089;&#1080;&#1103;\Desktop\&#1042;&#1086;&#1077;&#1085;&#1085;&#1099;&#1077;%20&#1087;&#1077;&#1089;&#1085;&#1080;%20-%20&#1069;&#1093;,%20&#1076;&#1086;&#1088;&#1086;&#1075;&#1080;%20(minus%206).mp3" TargetMode="Externa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7.pn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585692"/>
            <a:ext cx="6400800" cy="504056"/>
          </a:xfrm>
        </p:spPr>
        <p:txBody>
          <a:bodyPr>
            <a:normAutofit lnSpcReduction="1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8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800" b="1" spc="150" dirty="0" err="1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Нижнетоемская</a:t>
            </a:r>
            <a:r>
              <a:rPr lang="ru-RU" sz="28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2800" b="1" spc="150" dirty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63688" y="1561356"/>
            <a:ext cx="5842992" cy="244827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RewinderDemi" pitchFamily="82" charset="-52"/>
                <a:cs typeface="Times New Roman" panose="02020603050405020304" pitchFamily="18" charset="0"/>
              </a:rPr>
              <a:t>Навстречу </a:t>
            </a:r>
          </a:p>
          <a:p>
            <a:r>
              <a:rPr lang="ru-RU" sz="80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RewinderDemi" pitchFamily="82" charset="-52"/>
                <a:cs typeface="Times New Roman" panose="02020603050405020304" pitchFamily="18" charset="0"/>
              </a:rPr>
              <a:t>Победе</a:t>
            </a:r>
          </a:p>
        </p:txBody>
      </p:sp>
      <p:pic>
        <p:nvPicPr>
          <p:cNvPr id="7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706628" y="3649587"/>
            <a:ext cx="1437372" cy="206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75_let_Pobeda.png"/>
          <p:cNvPicPr>
            <a:picLocks noChangeAspect="1"/>
          </p:cNvPicPr>
          <p:nvPr/>
        </p:nvPicPr>
        <p:blipFill>
          <a:blip r:embed="rId4" cstate="print"/>
          <a:srcRect l="10629" t="14566" r="10629" b="11613"/>
          <a:stretch>
            <a:fillRect/>
          </a:stretch>
        </p:blipFill>
        <p:spPr>
          <a:xfrm>
            <a:off x="6588224" y="0"/>
            <a:ext cx="144016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8767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T_mLc2EyDfk.jpg"/>
          <p:cNvPicPr>
            <a:picLocks noChangeAspect="1"/>
          </p:cNvPicPr>
          <p:nvPr/>
        </p:nvPicPr>
        <p:blipFill>
          <a:blip r:embed="rId4" cstate="print"/>
          <a:srcRect t="13468" b="9764"/>
          <a:stretch>
            <a:fillRect/>
          </a:stretch>
        </p:blipFill>
        <p:spPr>
          <a:xfrm>
            <a:off x="971600" y="1129308"/>
            <a:ext cx="7488832" cy="4311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2353444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Спасибо за внимание</a:t>
            </a:r>
            <a:endParaRPr lang="ru-RU" sz="54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3768" y="913284"/>
            <a:ext cx="4405373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RewinderDemi" pitchFamily="82" charset="-52"/>
              </a:rPr>
              <a:t>Урок Победы</a:t>
            </a:r>
            <a:endParaRPr lang="ru-RU" sz="54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_RewinderDemi" pitchFamily="82" charset="-52"/>
            </a:endParaRPr>
          </a:p>
        </p:txBody>
      </p:sp>
      <p:pic>
        <p:nvPicPr>
          <p:cNvPr id="7" name="Рисунок 6" descr="IMG_8803.JPG"/>
          <p:cNvPicPr>
            <a:picLocks noChangeAspect="1"/>
          </p:cNvPicPr>
          <p:nvPr/>
        </p:nvPicPr>
        <p:blipFill>
          <a:blip r:embed="rId4" cstate="print"/>
          <a:srcRect t="13069" r="11809"/>
          <a:stretch>
            <a:fillRect/>
          </a:stretch>
        </p:blipFill>
        <p:spPr>
          <a:xfrm rot="20432345">
            <a:off x="313547" y="2494246"/>
            <a:ext cx="3875578" cy="25468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_8807.JPG"/>
          <p:cNvPicPr>
            <a:picLocks noChangeAspect="1"/>
          </p:cNvPicPr>
          <p:nvPr/>
        </p:nvPicPr>
        <p:blipFill>
          <a:blip r:embed="rId5" cstate="print"/>
          <a:srcRect t="15619" r="15232"/>
          <a:stretch>
            <a:fillRect/>
          </a:stretch>
        </p:blipFill>
        <p:spPr>
          <a:xfrm rot="20282968">
            <a:off x="2743988" y="2393674"/>
            <a:ext cx="3784457" cy="2511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G_8805.JPG"/>
          <p:cNvPicPr>
            <a:picLocks noChangeAspect="1"/>
          </p:cNvPicPr>
          <p:nvPr/>
        </p:nvPicPr>
        <p:blipFill>
          <a:blip r:embed="rId6" cstate="print"/>
          <a:srcRect t="14965" r="11721"/>
          <a:stretch>
            <a:fillRect/>
          </a:stretch>
        </p:blipFill>
        <p:spPr>
          <a:xfrm rot="20263202">
            <a:off x="4794109" y="2297615"/>
            <a:ext cx="4011310" cy="25759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5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45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45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985292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Открытие</a:t>
            </a:r>
            <a:r>
              <a:rPr lang="ru-RU" sz="32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_RewinderDemi" pitchFamily="82" charset="-52"/>
              </a:rPr>
              <a:t> мемориального комплекса</a:t>
            </a:r>
            <a:endParaRPr lang="ru-RU" sz="32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  <p:pic>
        <p:nvPicPr>
          <p:cNvPr id="10" name="Рисунок 9" descr="IMG_9215.JPG"/>
          <p:cNvPicPr>
            <a:picLocks noChangeAspect="1"/>
          </p:cNvPicPr>
          <p:nvPr/>
        </p:nvPicPr>
        <p:blipFill>
          <a:blip r:embed="rId4" cstate="print"/>
          <a:srcRect r="12698" b="2381"/>
          <a:stretch>
            <a:fillRect/>
          </a:stretch>
        </p:blipFill>
        <p:spPr>
          <a:xfrm>
            <a:off x="683568" y="1633364"/>
            <a:ext cx="4320480" cy="32207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9219.JPG"/>
          <p:cNvPicPr>
            <a:picLocks noChangeAspect="1"/>
          </p:cNvPicPr>
          <p:nvPr/>
        </p:nvPicPr>
        <p:blipFill>
          <a:blip r:embed="rId5" cstate="print"/>
          <a:srcRect t="2326" r="8527"/>
          <a:stretch>
            <a:fillRect/>
          </a:stretch>
        </p:blipFill>
        <p:spPr>
          <a:xfrm>
            <a:off x="4095376" y="1633364"/>
            <a:ext cx="4653088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um7FRxwPM_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1921396"/>
            <a:ext cx="4674096" cy="35055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IMG_9223.JPG"/>
          <p:cNvPicPr>
            <a:picLocks noChangeAspect="1"/>
          </p:cNvPicPr>
          <p:nvPr/>
        </p:nvPicPr>
        <p:blipFill>
          <a:blip r:embed="rId7" cstate="print"/>
          <a:srcRect r="6667" b="12727"/>
          <a:stretch>
            <a:fillRect/>
          </a:stretch>
        </p:blipFill>
        <p:spPr>
          <a:xfrm>
            <a:off x="1763688" y="1561356"/>
            <a:ext cx="6120680" cy="38154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IMG_20200825_1417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80112" y="1561356"/>
            <a:ext cx="2754306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45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5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45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45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945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91328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Акция «Знамя Победы»</a:t>
            </a:r>
            <a:endParaRPr lang="ru-RU" sz="40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  <p:pic>
        <p:nvPicPr>
          <p:cNvPr id="9" name="Рисунок 8" descr="IMG_91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705372"/>
            <a:ext cx="5400600" cy="36004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IMG_919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1633364"/>
            <a:ext cx="5544616" cy="36964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IMG_92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1633364"/>
            <a:ext cx="5580620" cy="3720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On-taADkvQg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07904" y="1615362"/>
            <a:ext cx="4920547" cy="36904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5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6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85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85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91328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Акция «Дом со звездой»</a:t>
            </a:r>
            <a:endParaRPr lang="ru-RU" sz="40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  <p:pic>
        <p:nvPicPr>
          <p:cNvPr id="7" name="Рисунок 6" descr="IMG_64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849388"/>
            <a:ext cx="4355976" cy="29002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 descr="IMG_64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89507">
            <a:off x="4038838" y="1926643"/>
            <a:ext cx="4471463" cy="29771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0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91328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Участие в мероприятиях</a:t>
            </a:r>
            <a:endParaRPr lang="ru-RU" sz="40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  <p:pic>
        <p:nvPicPr>
          <p:cNvPr id="10" name="Рисунок 9" descr="IMG_08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633364"/>
            <a:ext cx="5724636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05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1633364"/>
            <a:ext cx="5832649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rd4XuKy-17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1633364"/>
            <a:ext cx="6259499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IMG_20200827_144447_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6137" y="1561356"/>
            <a:ext cx="2227748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5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5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95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95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91328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Шахматный турнир</a:t>
            </a:r>
            <a:endParaRPr lang="ru-RU" sz="40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  <p:pic>
        <p:nvPicPr>
          <p:cNvPr id="8" name="Рисунок 7" descr="IMG_0347.JPG"/>
          <p:cNvPicPr>
            <a:picLocks noChangeAspect="1"/>
          </p:cNvPicPr>
          <p:nvPr/>
        </p:nvPicPr>
        <p:blipFill>
          <a:blip r:embed="rId4" cstate="print"/>
          <a:srcRect t="8890" r="22225" b="11101"/>
          <a:stretch>
            <a:fillRect/>
          </a:stretch>
        </p:blipFill>
        <p:spPr>
          <a:xfrm rot="20437233">
            <a:off x="541853" y="2185933"/>
            <a:ext cx="4240192" cy="29079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IMG_03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65786">
            <a:off x="4174389" y="2206632"/>
            <a:ext cx="4428492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IMG_03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51720" y="1705372"/>
            <a:ext cx="5508612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0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7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12930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Сотрудничество с ветеранской организацией</a:t>
            </a:r>
            <a:endParaRPr lang="ru-RU" sz="28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  <p:pic>
        <p:nvPicPr>
          <p:cNvPr id="9" name="Рисунок 8" descr="IMG_96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705372"/>
            <a:ext cx="4752528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_97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1993404"/>
            <a:ext cx="4824028" cy="32160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02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79912" y="2353444"/>
            <a:ext cx="4718298" cy="31455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5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85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85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98529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_RewinderDemi" pitchFamily="82" charset="-52"/>
              </a:rPr>
              <a:t>Подготовка к 9 мая</a:t>
            </a:r>
            <a:endParaRPr lang="ru-RU" sz="4800" b="1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latin typeface="a_RewinderDemi" pitchFamily="82" charset="-52"/>
            </a:endParaRPr>
          </a:p>
        </p:txBody>
      </p:sp>
      <p:pic>
        <p:nvPicPr>
          <p:cNvPr id="8" name="Рисунок 7" descr="IMG_20200507_160729_5.jpg"/>
          <p:cNvPicPr>
            <a:picLocks noChangeAspect="1"/>
          </p:cNvPicPr>
          <p:nvPr/>
        </p:nvPicPr>
        <p:blipFill>
          <a:blip r:embed="rId5" cstate="print"/>
          <a:srcRect r="2961" b="7161"/>
          <a:stretch>
            <a:fillRect/>
          </a:stretch>
        </p:blipFill>
        <p:spPr>
          <a:xfrm>
            <a:off x="1043608" y="1777380"/>
            <a:ext cx="2179421" cy="3706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окна п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1705372"/>
            <a:ext cx="2538958" cy="253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Окна Победы Тюлюбаевы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67944" y="1777380"/>
            <a:ext cx="3787818" cy="2808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T58g0-37bo0 (1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99992" y="2137420"/>
            <a:ext cx="3936437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о1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88224" y="1921396"/>
            <a:ext cx="1944216" cy="3371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Военные песни - Эх, дороги (minus 6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4419600" y="27051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8923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0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7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7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7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9 мая шаб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 мая шабл</Template>
  <TotalTime>697</TotalTime>
  <Words>39</Words>
  <Application>Microsoft Office PowerPoint</Application>
  <PresentationFormat>Экран (16:10)</PresentationFormat>
  <Paragraphs>12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9 мая шабл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Матюшкина</dc:creator>
  <cp:lastModifiedBy>Анастасия</cp:lastModifiedBy>
  <cp:revision>187</cp:revision>
  <dcterms:created xsi:type="dcterms:W3CDTF">2017-12-13T16:08:09Z</dcterms:created>
  <dcterms:modified xsi:type="dcterms:W3CDTF">2020-08-27T18:06:07Z</dcterms:modified>
</cp:coreProperties>
</file>