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6" r:id="rId10"/>
    <p:sldId id="273" r:id="rId11"/>
    <p:sldId id="275" r:id="rId1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68D36"/>
    <a:srgbClr val="F9CB05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0" y="6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207" y="265212"/>
            <a:ext cx="3551756" cy="924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526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927" y="13743"/>
            <a:ext cx="1017113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pn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72;&#1089;&#1090;&#1072;&#1089;&#1080;&#1103;\Desktop\&#1042;&#1086;&#1077;&#1085;&#1085;&#1099;&#1077;%20&#1087;&#1077;&#1089;&#1085;&#1080;%20-%20&#1069;&#1093;,%20&#1076;&#1086;&#1088;&#1086;&#1075;&#1080;%20(minus%206)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585692"/>
            <a:ext cx="6400800" cy="504056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8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Нижнетоемская</a:t>
            </a:r>
            <a:r>
              <a:rPr lang="ru-RU" sz="2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28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1561356"/>
            <a:ext cx="5842992" cy="24482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ewinderDemi" pitchFamily="82" charset="-52"/>
                <a:cs typeface="Times New Roman" panose="02020603050405020304" pitchFamily="18" charset="0"/>
              </a:rPr>
              <a:t>Навстречу </a:t>
            </a:r>
          </a:p>
          <a:p>
            <a:r>
              <a:rPr lang="ru-RU" sz="8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ewinderDemi" pitchFamily="82" charset="-52"/>
                <a:cs typeface="Times New Roman" panose="02020603050405020304" pitchFamily="18" charset="0"/>
              </a:rPr>
              <a:t>Победе</a:t>
            </a: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06628" y="3649587"/>
            <a:ext cx="1437372" cy="20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75_let_Pobeda.png"/>
          <p:cNvPicPr>
            <a:picLocks noChangeAspect="1"/>
          </p:cNvPicPr>
          <p:nvPr/>
        </p:nvPicPr>
        <p:blipFill>
          <a:blip r:embed="rId4" cstate="print"/>
          <a:srcRect l="10629" t="14566" r="10629" b="11613"/>
          <a:stretch>
            <a:fillRect/>
          </a:stretch>
        </p:blipFill>
        <p:spPr>
          <a:xfrm>
            <a:off x="6588224" y="0"/>
            <a:ext cx="144016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876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T_mLc2EyDfk.jpg"/>
          <p:cNvPicPr>
            <a:picLocks noChangeAspect="1"/>
          </p:cNvPicPr>
          <p:nvPr/>
        </p:nvPicPr>
        <p:blipFill>
          <a:blip r:embed="rId4" cstate="print"/>
          <a:srcRect t="13468" b="9764"/>
          <a:stretch>
            <a:fillRect/>
          </a:stretch>
        </p:blipFill>
        <p:spPr>
          <a:xfrm>
            <a:off x="971600" y="1129308"/>
            <a:ext cx="7488832" cy="4311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889232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235344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RewinderDemi" pitchFamily="82" charset="-52"/>
              </a:rPr>
              <a:t>Спасибо за внимание</a:t>
            </a:r>
            <a:endParaRPr lang="ru-RU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_RewinderDemi" pitchFamily="8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923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913284"/>
            <a:ext cx="44053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ewinderDemi" pitchFamily="82" charset="-52"/>
              </a:rPr>
              <a:t>Урок Победы</a:t>
            </a:r>
            <a:endParaRPr lang="ru-RU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RewinderDemi" pitchFamily="82" charset="-52"/>
            </a:endParaRPr>
          </a:p>
        </p:txBody>
      </p:sp>
      <p:pic>
        <p:nvPicPr>
          <p:cNvPr id="7" name="Рисунок 6" descr="IMG_8803.JPG"/>
          <p:cNvPicPr>
            <a:picLocks noChangeAspect="1"/>
          </p:cNvPicPr>
          <p:nvPr/>
        </p:nvPicPr>
        <p:blipFill>
          <a:blip r:embed="rId4" cstate="print"/>
          <a:srcRect t="13069" r="11809"/>
          <a:stretch>
            <a:fillRect/>
          </a:stretch>
        </p:blipFill>
        <p:spPr>
          <a:xfrm rot="20432345">
            <a:off x="313547" y="2494246"/>
            <a:ext cx="3875578" cy="2546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8807.JPG"/>
          <p:cNvPicPr>
            <a:picLocks noChangeAspect="1"/>
          </p:cNvPicPr>
          <p:nvPr/>
        </p:nvPicPr>
        <p:blipFill>
          <a:blip r:embed="rId5" cstate="print"/>
          <a:srcRect t="15619" r="15232"/>
          <a:stretch>
            <a:fillRect/>
          </a:stretch>
        </p:blipFill>
        <p:spPr>
          <a:xfrm rot="20282968">
            <a:off x="2743988" y="2393674"/>
            <a:ext cx="3784457" cy="2511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8805.JPG"/>
          <p:cNvPicPr>
            <a:picLocks noChangeAspect="1"/>
          </p:cNvPicPr>
          <p:nvPr/>
        </p:nvPicPr>
        <p:blipFill>
          <a:blip r:embed="rId6" cstate="print"/>
          <a:srcRect t="14965" r="11721"/>
          <a:stretch>
            <a:fillRect/>
          </a:stretch>
        </p:blipFill>
        <p:spPr>
          <a:xfrm rot="20263202">
            <a:off x="4794109" y="2297615"/>
            <a:ext cx="4011310" cy="2575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8923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45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98529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RewinderDemi" pitchFamily="82" charset="-52"/>
              </a:rPr>
              <a:t>Открытие</a:t>
            </a: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_RewinderDemi" pitchFamily="82" charset="-52"/>
              </a:rPr>
              <a:t> мемориального комплекса</a:t>
            </a:r>
            <a:endParaRPr lang="ru-RU" sz="32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_RewinderDemi" pitchFamily="82" charset="-52"/>
            </a:endParaRPr>
          </a:p>
        </p:txBody>
      </p:sp>
      <p:pic>
        <p:nvPicPr>
          <p:cNvPr id="10" name="Рисунок 9" descr="IMG_9215.JPG"/>
          <p:cNvPicPr>
            <a:picLocks noChangeAspect="1"/>
          </p:cNvPicPr>
          <p:nvPr/>
        </p:nvPicPr>
        <p:blipFill>
          <a:blip r:embed="rId4" cstate="print"/>
          <a:srcRect r="12698" b="2381"/>
          <a:stretch>
            <a:fillRect/>
          </a:stretch>
        </p:blipFill>
        <p:spPr>
          <a:xfrm>
            <a:off x="683568" y="1633364"/>
            <a:ext cx="4320480" cy="3220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9219.JPG"/>
          <p:cNvPicPr>
            <a:picLocks noChangeAspect="1"/>
          </p:cNvPicPr>
          <p:nvPr/>
        </p:nvPicPr>
        <p:blipFill>
          <a:blip r:embed="rId5" cstate="print"/>
          <a:srcRect t="2326" r="8527"/>
          <a:stretch>
            <a:fillRect/>
          </a:stretch>
        </p:blipFill>
        <p:spPr>
          <a:xfrm>
            <a:off x="4095376" y="1633364"/>
            <a:ext cx="4653088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um7FRxwPM_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1921396"/>
            <a:ext cx="4674096" cy="3505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9223.JPG"/>
          <p:cNvPicPr>
            <a:picLocks noChangeAspect="1"/>
          </p:cNvPicPr>
          <p:nvPr/>
        </p:nvPicPr>
        <p:blipFill>
          <a:blip r:embed="rId7" cstate="print"/>
          <a:srcRect r="6667" b="12727"/>
          <a:stretch>
            <a:fillRect/>
          </a:stretch>
        </p:blipFill>
        <p:spPr>
          <a:xfrm>
            <a:off x="1763688" y="1561356"/>
            <a:ext cx="6120680" cy="3815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20200825_1417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1561356"/>
            <a:ext cx="275430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88923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5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5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45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45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91328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RewinderDemi" pitchFamily="82" charset="-52"/>
              </a:rPr>
              <a:t>Акция «Знамя Победы»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_RewinderDemi" pitchFamily="82" charset="-52"/>
            </a:endParaRPr>
          </a:p>
        </p:txBody>
      </p:sp>
      <p:pic>
        <p:nvPicPr>
          <p:cNvPr id="9" name="Рисунок 8" descr="IMG_9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5372"/>
            <a:ext cx="5400600" cy="3600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9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633364"/>
            <a:ext cx="5544616" cy="3696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IMG_92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1633364"/>
            <a:ext cx="5580620" cy="3720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On-taADkvQg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1615362"/>
            <a:ext cx="4920547" cy="3690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8923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5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85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91328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RewinderDemi" pitchFamily="82" charset="-52"/>
              </a:rPr>
              <a:t>Акция «Дом со звездой»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_RewinderDemi" pitchFamily="82" charset="-52"/>
            </a:endParaRPr>
          </a:p>
        </p:txBody>
      </p:sp>
      <p:pic>
        <p:nvPicPr>
          <p:cNvPr id="7" name="Рисунок 6" descr="IMG_6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849388"/>
            <a:ext cx="4355976" cy="2900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MG_64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89507">
            <a:off x="4038838" y="1926643"/>
            <a:ext cx="4471463" cy="2977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88923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91328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RewinderDemi" pitchFamily="82" charset="-52"/>
              </a:rPr>
              <a:t>Участие в мероприятиях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_RewinderDemi" pitchFamily="82" charset="-52"/>
            </a:endParaRPr>
          </a:p>
        </p:txBody>
      </p:sp>
      <p:pic>
        <p:nvPicPr>
          <p:cNvPr id="10" name="Рисунок 9" descr="IMG_08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33364"/>
            <a:ext cx="572463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05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633364"/>
            <a:ext cx="5832649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rd4XuKy-17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1633364"/>
            <a:ext cx="6259499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20200827_144447_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7" y="1561356"/>
            <a:ext cx="222774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88923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5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95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95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91328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RewinderDemi" pitchFamily="82" charset="-52"/>
              </a:rPr>
              <a:t>Шахматный турнир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_RewinderDemi" pitchFamily="82" charset="-52"/>
            </a:endParaRPr>
          </a:p>
        </p:txBody>
      </p:sp>
      <p:pic>
        <p:nvPicPr>
          <p:cNvPr id="8" name="Рисунок 7" descr="IMG_0347.JPG"/>
          <p:cNvPicPr>
            <a:picLocks noChangeAspect="1"/>
          </p:cNvPicPr>
          <p:nvPr/>
        </p:nvPicPr>
        <p:blipFill>
          <a:blip r:embed="rId4" cstate="print"/>
          <a:srcRect t="8890" r="22225" b="11101"/>
          <a:stretch>
            <a:fillRect/>
          </a:stretch>
        </p:blipFill>
        <p:spPr>
          <a:xfrm rot="20437233">
            <a:off x="541853" y="2185933"/>
            <a:ext cx="4240192" cy="2907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0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65786">
            <a:off x="4174389" y="2206632"/>
            <a:ext cx="442849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03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1705372"/>
            <a:ext cx="5508612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8923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1293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RewinderDemi" pitchFamily="82" charset="-52"/>
              </a:rPr>
              <a:t>Сотрудничество с ветеранской организацией</a:t>
            </a:r>
            <a:endParaRPr lang="ru-RU" sz="2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_RewinderDemi" pitchFamily="82" charset="-52"/>
            </a:endParaRPr>
          </a:p>
        </p:txBody>
      </p:sp>
      <p:pic>
        <p:nvPicPr>
          <p:cNvPr id="9" name="Рисунок 8" descr="IMG_9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5372"/>
            <a:ext cx="4752528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9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993404"/>
            <a:ext cx="4824028" cy="3216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02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2353444"/>
            <a:ext cx="4718298" cy="3145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8923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5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85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98529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RewinderDemi" pitchFamily="82" charset="-52"/>
              </a:rPr>
              <a:t>Подготовка к 9 мая</a:t>
            </a:r>
            <a:endParaRPr lang="ru-RU" sz="4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_RewinderDemi" pitchFamily="82" charset="-52"/>
            </a:endParaRPr>
          </a:p>
        </p:txBody>
      </p:sp>
      <p:pic>
        <p:nvPicPr>
          <p:cNvPr id="8" name="Рисунок 7" descr="IMG_20200507_160729_5.jpg"/>
          <p:cNvPicPr>
            <a:picLocks noChangeAspect="1"/>
          </p:cNvPicPr>
          <p:nvPr/>
        </p:nvPicPr>
        <p:blipFill>
          <a:blip r:embed="rId5" cstate="print"/>
          <a:srcRect r="2961" b="7161"/>
          <a:stretch>
            <a:fillRect/>
          </a:stretch>
        </p:blipFill>
        <p:spPr>
          <a:xfrm>
            <a:off x="1043608" y="1777380"/>
            <a:ext cx="2179421" cy="3706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окна 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705372"/>
            <a:ext cx="2538958" cy="253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Окна Победы Тюлюбаев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1777380"/>
            <a:ext cx="3787818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T58g0-37bo0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2137420"/>
            <a:ext cx="393643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о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1921396"/>
            <a:ext cx="1944216" cy="3371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Военные песни - Эх, дороги (minus 6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2705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923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7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7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697</TotalTime>
  <Words>39</Words>
  <Application>Microsoft Office PowerPoint</Application>
  <PresentationFormat>Экран (16:10)</PresentationFormat>
  <Paragraphs>12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9 мая шабл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Анастасия</cp:lastModifiedBy>
  <cp:revision>187</cp:revision>
  <dcterms:created xsi:type="dcterms:W3CDTF">2017-12-13T16:08:09Z</dcterms:created>
  <dcterms:modified xsi:type="dcterms:W3CDTF">2020-08-27T18:06:07Z</dcterms:modified>
</cp:coreProperties>
</file>