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567/000e70ce-ec4f4779/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7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225/0003710c-2a625512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9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4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02.infourok.ru/uploads/ex/01ad/0007f0ec-878283d6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pku.rosguard.gov.ru/uploads/2020/12/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450"/>
            <a:ext cx="9199729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60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741/00117fe8-ed3f038a/hello_html_5681df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/>
          <a:stretch/>
        </p:blipFill>
        <p:spPr bwMode="auto">
          <a:xfrm>
            <a:off x="154111" y="188640"/>
            <a:ext cx="894751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93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2021-10-19T10:09:00Z</dcterms:created>
  <dcterms:modified xsi:type="dcterms:W3CDTF">2021-12-01T10:12:35Z</dcterms:modified>
</cp:coreProperties>
</file>