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D863-5EBF-4C3E-AB42-C64FBB980713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40CF-42FA-4D3F-A868-E6BC26D4A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D863-5EBF-4C3E-AB42-C64FBB980713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40CF-42FA-4D3F-A868-E6BC26D4A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D863-5EBF-4C3E-AB42-C64FBB980713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40CF-42FA-4D3F-A868-E6BC26D4A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D863-5EBF-4C3E-AB42-C64FBB980713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40CF-42FA-4D3F-A868-E6BC26D4A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D863-5EBF-4C3E-AB42-C64FBB980713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40CF-42FA-4D3F-A868-E6BC26D4A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D863-5EBF-4C3E-AB42-C64FBB980713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40CF-42FA-4D3F-A868-E6BC26D4A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D863-5EBF-4C3E-AB42-C64FBB980713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40CF-42FA-4D3F-A868-E6BC26D4A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D863-5EBF-4C3E-AB42-C64FBB980713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40CF-42FA-4D3F-A868-E6BC26D4A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D863-5EBF-4C3E-AB42-C64FBB980713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40CF-42FA-4D3F-A868-E6BC26D4A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D863-5EBF-4C3E-AB42-C64FBB980713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40CF-42FA-4D3F-A868-E6BC26D4A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D863-5EBF-4C3E-AB42-C64FBB980713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40CF-42FA-4D3F-A868-E6BC26D4A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01D863-5EBF-4C3E-AB42-C64FBB980713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F40CF-42FA-4D3F-A868-E6BC26D4A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E:\&#1052;&#1077;&#1088;&#1086;&#1087;&#1088;&#1080;&#1103;&#1090;&#1080;&#1103;\2020-2021\&#1076;&#1083;&#1103;%20&#1089;&#1072;&#1081;&#1090;&#1072;%20&#1086;&#1090;%20&#1054;&#1048;\&#1052;&#1077;&#1088;&#1086;&#1087;&#1088;&#1080;&#1103;&#1090;&#1080;&#1103;%20&#1086;&#1082;&#1090;&#1103;&#1073;&#1088;&#1103;%202020%20&#1075;\&#1041;&#1083;&#1086;&#1082;%20&#1040;.&#1057;\&#1086;%20&#1076;&#1086;&#1073;&#1083;&#1077;&#1089;&#1090;&#1080;%20&#1086;%20&#1087;&#1086;&#1076;&#1074;&#1080;&#1075;&#1072;&#1093;%20&#1086;%20&#1089;&#1083;&#1072;&#1074;&#1077;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74888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лександр Блок — любопытные факты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о доблести о подвигах о слав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3" y="134634"/>
            <a:ext cx="8964488" cy="6723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0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лександр Блок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61206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old.nbrkomi.ru/content/4531/%D0%A4%D0%BE%D1%82%D0%BE%2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892479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0</Words>
  <Application>Microsoft Office PowerPoint</Application>
  <PresentationFormat>Экран (4:3)</PresentationFormat>
  <Paragraphs>0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Я</cp:lastModifiedBy>
  <cp:revision>14</cp:revision>
  <dcterms:created xsi:type="dcterms:W3CDTF">2020-10-23T07:04:32Z</dcterms:created>
  <dcterms:modified xsi:type="dcterms:W3CDTF">2020-11-29T19:49:38Z</dcterms:modified>
</cp:coreProperties>
</file>